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37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9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6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18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7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90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4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29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96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49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7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2623C-A465-4C00-BD12-24CF2B89F53E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0CEC9-1736-4908-B1F7-9EBE7FF9B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43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4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06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2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40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2018-05-09T12:37:47Z</dcterms:created>
  <dcterms:modified xsi:type="dcterms:W3CDTF">2018-05-09T12:39:38Z</dcterms:modified>
</cp:coreProperties>
</file>